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6" r:id="rId6"/>
    <p:sldId id="264" r:id="rId7"/>
    <p:sldId id="263" r:id="rId8"/>
    <p:sldId id="261" r:id="rId9"/>
    <p:sldId id="262" r:id="rId10"/>
  </p:sldIdLst>
  <p:sldSz cx="12192000" cy="6858000"/>
  <p:notesSz cx="6858000" cy="9144000"/>
  <p:defaultTextStyle>
    <a:defPPr>
      <a:defRPr lang="en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04"/>
    <p:restoredTop sz="94681"/>
  </p:normalViewPr>
  <p:slideViewPr>
    <p:cSldViewPr snapToGrid="0">
      <p:cViewPr>
        <p:scale>
          <a:sx n="109" d="100"/>
          <a:sy n="109" d="100"/>
        </p:scale>
        <p:origin x="1664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jp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645B7-8289-99E6-5EAB-A0C5E63515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DA2F2A-7A94-22C4-F2DD-24DECFD803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36ECBA-5CCC-82B2-51CA-EE859CF9E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0E198-7C7B-856C-2EB9-8880CDF4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3AFC3-539D-3417-E54C-03BB36A4C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782151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F90C-24B6-FB68-40DC-B6933808B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212C06-AD09-D1B8-5BFD-A78BB23515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FB535-CF04-5877-F20C-ADF95BCED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9C5BB-71FB-3E91-30A8-F5138B6D7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236A0-CE65-C408-0F0C-4C9EAB253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3797554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41D126-3DB7-9A0B-28BF-6C466F7706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55120F-8EDC-36F3-478A-5742A74A22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61603-8B93-CD72-67B5-0DE9E8779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90C48-1A0E-5BB9-1EB1-30F908036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5A3B0-1236-113E-C0D3-C10B65A94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236588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14709-B37D-3C07-9281-A7C994CFC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1AECF-FA61-5ECC-F9B6-9BC1C04AE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C3BE9-24F3-71FE-6F1E-45C50A4B9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F0317-7173-B182-99C7-BA3FA0E49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F6914-7707-E16D-BA83-8DD6566A3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607297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BF1BD-DD3C-4673-1943-79981D2BE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E328B-91F0-878F-D2E1-09583BDDC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7A98B-D935-80B6-2807-E7E3635B9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6C202-A161-1103-A0F2-01F9E3743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1202B-D1C7-DA0D-B2CD-F02166E3B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23423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15A23-67DF-54DE-5158-4ADB50CC6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7FA17-2D2C-C0D9-56CB-038B4BF54D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AF3FE8-3930-BC95-0BD4-1E94D0996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998E88-6123-4CCE-7624-759DA6904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936C37-0BAE-48E6-F0EE-C90CD01A4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143362-6037-E62F-8020-E712DCDA9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324621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EA5C5-A77A-CACC-BE20-8333FAC5D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58243-1F0F-D8E3-5BE6-909FE8DFF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47F39-FDEA-3261-92FE-4F67F9C76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D641E0-7925-9D02-360E-5C5058D16C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A6EAC6-58C2-F14C-EA15-E69B0ED3A9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489300-BAC8-D3AE-A5CC-355176BC2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A240D0-3423-0830-CB51-FD2C64BC8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93C889-34E4-3E6B-3627-2ADFBDEDB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55709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5DE41-0AFA-7F50-8C67-BC984AD14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EA3AB9-D740-1315-6579-EFCF76B1A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62F23E-0277-B130-19FA-D95A48E42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73A112-9FBA-FCBE-B7EF-6783A5744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2905876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6B8800-4ECE-25B8-2BDD-DBDAD1CCE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B48102-4EEC-8DCA-41EA-81DED1F92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D90474-AC63-4336-CC78-57121D7B3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2216706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EACC6-E04C-B12F-EE5C-ACE2E7BFA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0F30B-B377-408F-F8F5-F7F2895D3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B1F666-31E7-C825-851F-55BAEB68FC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A10083-2667-E683-6D56-1A51BE2E4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94AED-1E86-CC66-01B5-971EE83B3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11E925-1239-FF99-393E-621562DE4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2718601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F2DA4-CFC9-FCB7-711D-9404D7942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A7C053-44C3-76F1-9C70-7F7A351FC0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1EB87E-0CB1-8E49-50E5-40CFD315D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5BB671-C3B5-A299-22B8-0BE47CDA7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C839C7-5367-74B6-237E-86013DF09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188B68-132C-6E2D-F8B2-03E1DC279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421452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927F0E-4EAF-4EB7-7A90-37F125E3D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H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4EE2B-7554-4394-D9D2-A4F42DCE8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9B2F7-A9D9-5237-956F-D650FA84D5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A27410-5429-B34B-94CA-8439DDBA85C1}" type="datetimeFigureOut">
              <a:rPr lang="en-HU" smtClean="0"/>
              <a:t>11/03/2025</a:t>
            </a:fld>
            <a:endParaRPr lang="en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7E976-FBEF-B006-0FC5-0039A2F83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B6E4E-ADD8-851E-AC87-24ED3A268F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C7CEE0-D99B-B947-8274-8667D688CBFD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914273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dpi.com/2072-4292/15/3/72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3C193-79CD-62CE-E650-04D8D7E80C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HU" dirty="0"/>
              <a:t>Deep Learning Dynamos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1BCAA0-33A1-DFDF-CE15-5D0D81CB91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HU" sz="1800" dirty="0"/>
              <a:t>Gema Csanád</a:t>
            </a:r>
          </a:p>
        </p:txBody>
      </p:sp>
    </p:spTree>
    <p:extLst>
      <p:ext uri="{BB962C8B-B14F-4D97-AF65-F5344CB8AC3E}">
        <p14:creationId xmlns:p14="http://schemas.microsoft.com/office/powerpoint/2010/main" val="996007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08F30-7B25-4014-7DA6-C952359CB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4400" dirty="0" err="1"/>
              <a:t>Topic</a:t>
            </a:r>
            <a:r>
              <a:rPr lang="hu-HU" sz="4400" dirty="0"/>
              <a:t>: </a:t>
            </a:r>
            <a:br>
              <a:rPr lang="hu-HU" sz="4400" dirty="0"/>
            </a:br>
            <a:r>
              <a:rPr lang="en-GB" sz="4000" dirty="0"/>
              <a:t>Wildfire Detection Using Satellite Images</a:t>
            </a:r>
            <a:endParaRPr lang="en-HU" dirty="0"/>
          </a:p>
        </p:txBody>
      </p:sp>
      <p:pic>
        <p:nvPicPr>
          <p:cNvPr id="1026" name="Picture 2" descr="GitHub - doguilmak/Wildfire-Prediction-from-Satellite-Imagery: Building  models that can predict whether an area is at risk of a wildfire or not on  satellite images.">
            <a:extLst>
              <a:ext uri="{FF2B5EF4-FFF2-40B4-BE49-F238E27FC236}">
                <a16:creationId xmlns:a16="http://schemas.microsoft.com/office/drawing/2014/main" id="{E2780544-746F-17E0-4C84-EB01EBBC3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107" y="2645385"/>
            <a:ext cx="8475785" cy="2472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163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23880-712C-7E05-D36E-D7875535E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GB" sz="360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Autonomous Satellite Wildfire Detection Using Hyperspectral Imagery and Neural Networks:</a:t>
            </a:r>
            <a:endParaRPr lang="en-HU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BA70B-1342-25CB-6670-37B645C77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1859"/>
            <a:ext cx="10515600" cy="3855104"/>
          </a:xfrm>
        </p:spPr>
        <p:txBody>
          <a:bodyPr/>
          <a:lstStyle/>
          <a:p>
            <a:r>
              <a:rPr lang="en-GB" sz="2400" dirty="0">
                <a:solidFill>
                  <a:srgbClr val="000000"/>
                </a:solidFill>
                <a:latin typeface="Arial" panose="020B0604020202020204" pitchFamily="34" charset="0"/>
              </a:rPr>
              <a:t>Hyperspectral Imagery</a:t>
            </a:r>
          </a:p>
          <a:p>
            <a:r>
              <a:rPr lang="en-GB" sz="240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1D-CNN</a:t>
            </a:r>
          </a:p>
          <a:p>
            <a:r>
              <a:rPr lang="en-GB" sz="2400" dirty="0">
                <a:solidFill>
                  <a:srgbClr val="000000"/>
                </a:solidFill>
                <a:latin typeface="Arial" panose="020B0604020202020204" pitchFamily="34" charset="0"/>
              </a:rPr>
              <a:t>Real-time analysis</a:t>
            </a:r>
            <a:endParaRPr lang="en-GB" sz="240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GB" sz="240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Deployed in Australia</a:t>
            </a:r>
          </a:p>
          <a:p>
            <a:endParaRPr lang="en-H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CF3412-2347-9BDA-AA14-377201650F0D}"/>
              </a:ext>
            </a:extLst>
          </p:cNvPr>
          <p:cNvSpPr txBox="1"/>
          <p:nvPr/>
        </p:nvSpPr>
        <p:spPr>
          <a:xfrm>
            <a:off x="10237694" y="6060141"/>
            <a:ext cx="886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U" dirty="0">
                <a:hlinkClick r:id="rId2"/>
              </a:rPr>
              <a:t>Source</a:t>
            </a:r>
            <a:endParaRPr lang="en-HU" dirty="0"/>
          </a:p>
        </p:txBody>
      </p:sp>
    </p:spTree>
    <p:extLst>
      <p:ext uri="{BB962C8B-B14F-4D97-AF65-F5344CB8AC3E}">
        <p14:creationId xmlns:p14="http://schemas.microsoft.com/office/powerpoint/2010/main" val="2250550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B746E-37B3-72C3-C0DA-35BC68872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U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517CE-FD63-4EFF-FC59-1B2B3761EA0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3C4043"/>
                </a:solidFill>
                <a:effectLst/>
                <a:latin typeface="inherit"/>
              </a:rPr>
              <a:t>Kaggle</a:t>
            </a:r>
          </a:p>
          <a:p>
            <a:r>
              <a:rPr lang="en-GB" b="0" i="0" u="none" strike="noStrike" dirty="0">
                <a:solidFill>
                  <a:srgbClr val="3C4043"/>
                </a:solidFill>
                <a:effectLst/>
                <a:latin typeface="inherit"/>
              </a:rPr>
              <a:t>Wildfire : 22710 images</a:t>
            </a:r>
          </a:p>
          <a:p>
            <a:r>
              <a:rPr lang="en-GB" b="0" i="0" u="none" strike="noStrike" dirty="0">
                <a:solidFill>
                  <a:srgbClr val="3C4043"/>
                </a:solidFill>
                <a:effectLst/>
                <a:latin typeface="inherit"/>
              </a:rPr>
              <a:t>No wildfire : 20140 images</a:t>
            </a:r>
          </a:p>
          <a:p>
            <a:r>
              <a:rPr lang="en-GB" b="0" i="0" u="none" strike="noStrike" dirty="0">
                <a:solidFill>
                  <a:srgbClr val="3C4043"/>
                </a:solidFill>
                <a:effectLst/>
                <a:latin typeface="inherit"/>
              </a:rPr>
              <a:t>70/15/15</a:t>
            </a:r>
          </a:p>
        </p:txBody>
      </p:sp>
      <p:pic>
        <p:nvPicPr>
          <p:cNvPr id="6" name="Picture 5" descr="An aerial view of a small island&#10;&#10;AI-generated content may be incorrect.">
            <a:extLst>
              <a:ext uri="{FF2B5EF4-FFF2-40B4-BE49-F238E27FC236}">
                <a16:creationId xmlns:a16="http://schemas.microsoft.com/office/drawing/2014/main" id="{83271F27-7010-E909-72F5-0FEE72A91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2842" y="1690688"/>
            <a:ext cx="3473450" cy="347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079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1FDCF-206F-42FA-294A-4805BE119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72476"/>
            <a:ext cx="9144000" cy="1329471"/>
          </a:xfrm>
        </p:spPr>
        <p:txBody>
          <a:bodyPr/>
          <a:lstStyle/>
          <a:p>
            <a:r>
              <a:rPr lang="en-HU" dirty="0"/>
              <a:t>Other Datasets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F3C2DD-868E-CE18-5CF6-BBA618692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308" y="2609875"/>
            <a:ext cx="3382108" cy="3382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1B7275-804D-4891-B6D5-B900ADC79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6000" contrast="-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34907" y="2585308"/>
            <a:ext cx="3382108" cy="3406675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44883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BBEE9-C79B-00EA-CC13-D8A99C627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HU" dirty="0"/>
              <a:t>Data Cleansing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C2B18-122C-CD95-F1D6-6E138AC9A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</a:t>
            </a:r>
            <a:r>
              <a:rPr lang="en-HU" dirty="0"/>
              <a:t>lean data</a:t>
            </a:r>
          </a:p>
          <a:p>
            <a:r>
              <a:rPr lang="en-GB" dirty="0"/>
              <a:t>E</a:t>
            </a:r>
            <a:r>
              <a:rPr lang="en-HU" dirty="0"/>
              <a:t>venly distributed classes</a:t>
            </a:r>
          </a:p>
          <a:p>
            <a:endParaRPr lang="en-HU" dirty="0"/>
          </a:p>
        </p:txBody>
      </p:sp>
    </p:spTree>
    <p:extLst>
      <p:ext uri="{BB962C8B-B14F-4D97-AF65-F5344CB8AC3E}">
        <p14:creationId xmlns:p14="http://schemas.microsoft.com/office/powerpoint/2010/main" val="2983146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44249-712E-A9FB-621B-B57CD21D0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3187E-BF72-D0F7-19D4-29BC1C6C3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HU" dirty="0"/>
              <a:t>Data augmentation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DBD07-7063-5401-DBA2-D83974ABB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4612" y="1741200"/>
            <a:ext cx="2915814" cy="80021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Rotation (±30°)</a:t>
            </a:r>
            <a:endParaRPr lang="en-H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83D084-C91B-C4A9-11D2-A70AA0D5A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031" y="2325548"/>
            <a:ext cx="2915814" cy="29158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43164E-C960-4C45-743C-4A7B08A67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1688" y="2345875"/>
            <a:ext cx="2915814" cy="29079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507D20-9999-67BE-4F0B-5A8B74A00122}"/>
              </a:ext>
            </a:extLst>
          </p:cNvPr>
          <p:cNvSpPr txBox="1"/>
          <p:nvPr/>
        </p:nvSpPr>
        <p:spPr>
          <a:xfrm>
            <a:off x="2994428" y="1827055"/>
            <a:ext cx="1607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U" sz="2800" dirty="0"/>
              <a:t>Original</a:t>
            </a:r>
            <a:endParaRPr lang="en-HU" dirty="0"/>
          </a:p>
        </p:txBody>
      </p:sp>
    </p:spTree>
    <p:extLst>
      <p:ext uri="{BB962C8B-B14F-4D97-AF65-F5344CB8AC3E}">
        <p14:creationId xmlns:p14="http://schemas.microsoft.com/office/powerpoint/2010/main" val="2076200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E6941-DD15-92EA-F3EE-5F3749A32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U" dirty="0"/>
              <a:t>Data augmentation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6FBF8B-96B7-12B9-F7E7-2C43AE224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677" y="2010559"/>
            <a:ext cx="2759171" cy="27816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3B3E0D-2C31-AA84-95A2-2319181CC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5698" y="2002544"/>
            <a:ext cx="2759171" cy="27666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AE139C-64AC-ADE7-2F5B-355D23BA0CB5}"/>
              </a:ext>
            </a:extLst>
          </p:cNvPr>
          <p:cNvSpPr txBox="1"/>
          <p:nvPr/>
        </p:nvSpPr>
        <p:spPr>
          <a:xfrm>
            <a:off x="1123638" y="4905246"/>
            <a:ext cx="3249672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U" sz="2800" dirty="0"/>
              <a:t>Random Horizontal </a:t>
            </a:r>
          </a:p>
          <a:p>
            <a:pPr algn="ctr"/>
            <a:r>
              <a:rPr lang="en-HU" sz="2800" dirty="0"/>
              <a:t>Flipping</a:t>
            </a:r>
          </a:p>
          <a:p>
            <a:endParaRPr lang="en-H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3E55B3-40EA-183B-C8D4-53A9EFB37A08}"/>
              </a:ext>
            </a:extLst>
          </p:cNvPr>
          <p:cNvSpPr txBox="1"/>
          <p:nvPr/>
        </p:nvSpPr>
        <p:spPr>
          <a:xfrm>
            <a:off x="4926759" y="4905246"/>
            <a:ext cx="2783006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U" sz="2800" dirty="0"/>
              <a:t>Random Resized</a:t>
            </a:r>
          </a:p>
          <a:p>
            <a:pPr algn="ctr"/>
            <a:r>
              <a:rPr lang="en-HU" sz="2800" dirty="0"/>
              <a:t> Crop</a:t>
            </a:r>
          </a:p>
          <a:p>
            <a:endParaRPr lang="en-H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4A239A8-1BE9-A390-7CA0-2744B3FAE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889" y="2049414"/>
            <a:ext cx="2759171" cy="275917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C4BD4DC-AAF8-A7CE-3B1D-06B9ED13B6C1}"/>
              </a:ext>
            </a:extLst>
          </p:cNvPr>
          <p:cNvSpPr txBox="1"/>
          <p:nvPr/>
        </p:nvSpPr>
        <p:spPr>
          <a:xfrm>
            <a:off x="8182392" y="4941244"/>
            <a:ext cx="32861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U" sz="2800" dirty="0"/>
              <a:t>Colour Adjustments</a:t>
            </a:r>
          </a:p>
          <a:p>
            <a:endParaRPr lang="en-HU" sz="2800" dirty="0"/>
          </a:p>
        </p:txBody>
      </p:sp>
    </p:spTree>
    <p:extLst>
      <p:ext uri="{BB962C8B-B14F-4D97-AF65-F5344CB8AC3E}">
        <p14:creationId xmlns:p14="http://schemas.microsoft.com/office/powerpoint/2010/main" val="89093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2A21B-38CE-4B76-3096-18DDEC9B3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HU" dirty="0"/>
              <a:t>Challanges</a:t>
            </a:r>
          </a:p>
        </p:txBody>
      </p:sp>
      <p:pic>
        <p:nvPicPr>
          <p:cNvPr id="5" name="Content Placeholder 4" descr="A aerial view of a beach&#10;&#10;AI-generated content may be incorrect.">
            <a:extLst>
              <a:ext uri="{FF2B5EF4-FFF2-40B4-BE49-F238E27FC236}">
                <a16:creationId xmlns:a16="http://schemas.microsoft.com/office/drawing/2014/main" id="{BC458BF4-C6AA-5970-5019-B1A9D8821D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0033" y="1709012"/>
            <a:ext cx="2987992" cy="2987992"/>
          </a:xfrm>
        </p:spPr>
      </p:pic>
      <p:pic>
        <p:nvPicPr>
          <p:cNvPr id="7" name="Picture 6" descr="An aerial view of a land with a body of water&#10;&#10;AI-generated content may be incorrect.">
            <a:extLst>
              <a:ext uri="{FF2B5EF4-FFF2-40B4-BE49-F238E27FC236}">
                <a16:creationId xmlns:a16="http://schemas.microsoft.com/office/drawing/2014/main" id="{369D36CF-8DCB-42BA-DEDD-647DAD62D4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829" y="1709012"/>
            <a:ext cx="2987992" cy="29879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E24376-182D-EB98-33CA-3605995DD9FF}"/>
              </a:ext>
            </a:extLst>
          </p:cNvPr>
          <p:cNvSpPr txBox="1"/>
          <p:nvPr/>
        </p:nvSpPr>
        <p:spPr>
          <a:xfrm>
            <a:off x="2755886" y="4918155"/>
            <a:ext cx="13062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U" sz="2400" dirty="0"/>
              <a:t>Smoke</a:t>
            </a:r>
            <a:endParaRPr lang="en-H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4FEA36-C9CE-D8F8-A4A0-F1A32E908BF5}"/>
              </a:ext>
            </a:extLst>
          </p:cNvPr>
          <p:cNvSpPr txBox="1"/>
          <p:nvPr/>
        </p:nvSpPr>
        <p:spPr>
          <a:xfrm>
            <a:off x="8443535" y="4918155"/>
            <a:ext cx="99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U" sz="2400" dirty="0"/>
              <a:t>Cloud</a:t>
            </a:r>
            <a:endParaRPr lang="en-HU" dirty="0"/>
          </a:p>
        </p:txBody>
      </p:sp>
    </p:spTree>
    <p:extLst>
      <p:ext uri="{BB962C8B-B14F-4D97-AF65-F5344CB8AC3E}">
        <p14:creationId xmlns:p14="http://schemas.microsoft.com/office/powerpoint/2010/main" val="2809196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7255</TotalTime>
  <Words>78</Words>
  <Application>Microsoft Macintosh PowerPoint</Application>
  <PresentationFormat>Widescreen</PresentationFormat>
  <Paragraphs>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inherit</vt:lpstr>
      <vt:lpstr>Office Theme</vt:lpstr>
      <vt:lpstr>Deep Learning Dynamos</vt:lpstr>
      <vt:lpstr>Topic:  Wildfire Detection Using Satellite Images</vt:lpstr>
      <vt:lpstr>Autonomous Satellite Wildfire Detection Using Hyperspectral Imagery and Neural Networks:</vt:lpstr>
      <vt:lpstr>Data exploration</vt:lpstr>
      <vt:lpstr>Other Datasets</vt:lpstr>
      <vt:lpstr>Data Cleansing</vt:lpstr>
      <vt:lpstr>Data augmentation</vt:lpstr>
      <vt:lpstr>Data augmentation</vt:lpstr>
      <vt:lpstr>Challanges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Gema Csanád</dc:creator>
  <cp:lastModifiedBy>Gema Csanád</cp:lastModifiedBy>
  <cp:revision>2</cp:revision>
  <dcterms:created xsi:type="dcterms:W3CDTF">2025-03-11T17:10:18Z</dcterms:created>
  <dcterms:modified xsi:type="dcterms:W3CDTF">2025-03-16T18:06:08Z</dcterms:modified>
</cp:coreProperties>
</file>

<file path=docProps/thumbnail.jpeg>
</file>